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20" d="100"/>
          <a:sy n="320" d="100"/>
        </p:scale>
        <p:origin x="-1974" y="-2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9423B-283D-1A06-DA8C-DDF3367DA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21AD1B-5439-32D1-735D-810089215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55C858-BE66-1097-2628-BEDB8A8A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307148-E501-B3BF-7B28-3D8B63BC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F1285C-D6E3-4522-042B-263DEF31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55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09A90-0DE4-6927-2B8B-36C07D6D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0C34E5-5EF5-8D4A-4FDB-F540FC1DB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E5F4FB-09E5-0FA3-E097-66843810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44516-0F94-75EE-36C0-B241E2CA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956E3E-CBDF-D346-4BBD-4A27DF5B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14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2C5891-C8B4-8109-047B-F562A50FB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1EF49F-1A74-B09D-86B6-CB990B00E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AF8D1C-E32F-1B6E-860B-B987C6FB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B62DF4-9B38-1C03-54DA-5929DC90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3E5248-C4DC-E61C-E509-75092B87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04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DCD8C-A18D-B38C-3504-BCD3FCED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73B6F7-9A3B-3D7E-DDA1-70AFE3A7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E16706-6AD2-6381-44EF-AE06E861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6D986D-B9B7-1BC8-42C1-502BC02D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D4C374-AB46-78F0-0BE9-1111C562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56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97BC98-C50F-DA62-2475-C751F3D3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BB54AF-C091-523D-9F3C-7F1C5403E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634741-3A54-CB29-CB17-880A77BC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D8CEFA-4EF8-41B6-FB2F-23EC8D78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016A66-26F0-E3E6-26CA-10FC766C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3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2E92E-DC77-6D44-3069-210D853B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9D008E-13DA-646B-CDF9-98D4C3111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FA9DD9-7701-7247-88F2-7B59A7DB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3CE6F4-7E34-129B-6B2E-E9CCBB8A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B698E2-D50A-9CC4-C278-F4EA173C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3D08C2-6B34-4D1B-2389-599AA958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09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246E48-78AA-9C11-7FA1-5E535825E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CE819F-C8ED-F623-C287-887F9D3EB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B0427D-A51D-F9DA-7784-27757E684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E96C45-F994-7929-E5D8-2A79BC460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CDAEE4F-AF8F-A2B8-D946-A150FB535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BCB9DD-AE3D-BBEB-105C-D2BAB1A1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668C0CC-124E-169F-0E98-94B11210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33EEF8-C026-2A0B-8A26-029F9C977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78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F3B20-D586-8F01-5C03-07047671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241794-864E-5C5B-E42F-D2AD5EDF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02ECE0-48A2-F7F4-658B-FA236588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72E967-5327-2817-283A-B40D4BAA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02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0A3967-F9D0-C374-28F6-3D476F7A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646A31-7136-53C5-D8F6-9B70E7FC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3842BC-4908-8DB8-C868-79112B6B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5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33DA6-72CF-C4A3-8FA5-2EB0FEF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779D8B-F38B-E9BF-A9D6-D04459C5C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5BC5B6-2C57-86C5-A331-5C9DA17DD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2E62B7-C22F-25B4-5565-D2A52E82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2BF21D-CCC4-FBC8-574B-2CF9ADE2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167B59-3421-5F52-1D9B-AD5F180A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53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F3F5F-8C49-5DD7-95B1-3A4B833FE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30BB91-CDCB-1089-6827-E3B2A2069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C7B6E4-A78B-A6ED-5394-ABE80426E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B89DA7-54D4-A668-362A-1CEFD27D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E4C57A-FFC6-940B-8960-7696E00F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A36B46-CCDB-6EF6-5C06-18562ABC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9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F8B5A70-0F92-17CC-2EA4-AC1EF435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D6A11-2703-280D-2CD2-163A9660A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A138F3-8791-B144-E8CE-4EFAE9E6B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68AC-E628-438D-B46B-20F2FE605B52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6531D1-093F-85DE-3C83-BDE897798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AFC12F-A748-B9C4-72B9-5EA3D52EB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E4053-FFAA-44F8-8A5E-5FD726DD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79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0EC954-06F7-721C-9B87-F9C0BFB7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235" y="286439"/>
            <a:ext cx="9144000" cy="832998"/>
          </a:xfrm>
        </p:spPr>
        <p:txBody>
          <a:bodyPr>
            <a:normAutofit fontScale="90000"/>
          </a:bodyPr>
          <a:lstStyle/>
          <a:p>
            <a:r>
              <a:rPr lang="fr-FR" dirty="0"/>
              <a:t>Evolution de la règlementation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EE367E-599A-1ECB-B07D-BCDCBA1AE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D313C57-4E04-670A-99C6-A6167D6ED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4" y="1313761"/>
            <a:ext cx="7458247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8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0EC954-06F7-721C-9B87-F9C0BFB7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235" y="286439"/>
            <a:ext cx="9144000" cy="832998"/>
          </a:xfrm>
        </p:spPr>
        <p:txBody>
          <a:bodyPr>
            <a:normAutofit fontScale="90000"/>
          </a:bodyPr>
          <a:lstStyle/>
          <a:p>
            <a:r>
              <a:rPr lang="fr-FR" dirty="0"/>
              <a:t>Evolution de la règlementation !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BF0E1E8-098D-7EC2-EC01-88F4C427E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625" y="1020725"/>
            <a:ext cx="8576750" cy="574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2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AB07D04-DCCC-B9F9-415A-88646D2A5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7" y="428625"/>
            <a:ext cx="8048625" cy="600075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C9EE367E-599A-1ECB-B07D-BCDCBA1AE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9557F46E-A44C-5E96-5BC4-228D063C20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09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9EE367E-599A-1ECB-B07D-BCDCBA1AE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0DA4B59-F602-54F7-F401-1483D8981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2" y="502418"/>
            <a:ext cx="10464795" cy="635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0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0F1E1-EA61-E270-2B7E-1DF087E69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C80676F-E7AF-E39F-8A5C-AC2F589DB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90" y="522515"/>
            <a:ext cx="11582220" cy="681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551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</Words>
  <Application>Microsoft Office PowerPoint</Application>
  <PresentationFormat>Grand écran</PresentationFormat>
  <Paragraphs>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Evolution de la règlementation !</vt:lpstr>
      <vt:lpstr>Evolution de la règlementation !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 la règlementation !</dc:title>
  <dc:creator>EM</dc:creator>
  <cp:lastModifiedBy>EM</cp:lastModifiedBy>
  <cp:revision>1</cp:revision>
  <dcterms:created xsi:type="dcterms:W3CDTF">2023-03-17T11:53:10Z</dcterms:created>
  <dcterms:modified xsi:type="dcterms:W3CDTF">2023-03-17T12:31:20Z</dcterms:modified>
</cp:coreProperties>
</file>