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  <p:sldId id="270" r:id="rId7"/>
    <p:sldId id="264" r:id="rId8"/>
    <p:sldId id="265" r:id="rId9"/>
  </p:sldIdLst>
  <p:sldSz cx="12192000" cy="6858000"/>
  <p:notesSz cx="6810375" cy="99425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65" autoAdjust="0"/>
    <p:restoredTop sz="94660"/>
  </p:normalViewPr>
  <p:slideViewPr>
    <p:cSldViewPr snapToGrid="0">
      <p:cViewPr>
        <p:scale>
          <a:sx n="93" d="100"/>
          <a:sy n="93" d="100"/>
        </p:scale>
        <p:origin x="132" y="-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56614C-33E4-4DD4-940F-13ED045F94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FF48103-A2F1-47B5-B5B4-9617DD8DEB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BFECD49-8BAD-4194-881F-BA5361CB2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FF73-BA21-4917-83A8-CD49C8611F6B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CB8B30-F97F-42A4-93E5-081FF0907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305F43-B747-4396-A192-CC47781DE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79DE-7222-4F75-A972-45713DBAA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42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B067B8-CC2F-476A-ABAB-437616F1F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B54996A-0B0C-4ECF-BF80-A7D37A9F96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641A52-3C8B-48C9-A364-71B409A8B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FF73-BA21-4917-83A8-CD49C8611F6B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502D81-3FB8-49FC-9AEF-D3BDD318E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DFB643-E915-499C-A986-4824BD5CD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79DE-7222-4F75-A972-45713DBAA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6686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0279D99-D4ED-4C90-80B8-58A39FA372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35B3C3E-9D30-4610-9DD1-D9BB48E0D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A41758-8071-4CFF-8301-ACF8ACFCE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FF73-BA21-4917-83A8-CD49C8611F6B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2137EC-84C3-4EA4-B50B-4F22AEC4E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E15F7E-1980-4207-ADD5-5C59B386C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79DE-7222-4F75-A972-45713DBAA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521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F4C3DC-1104-4ECD-BD0C-46EC0FE39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C16DCE-28AC-499B-85FE-898BCAEE2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0FD62E-2498-41A0-B572-685BE5B69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FF73-BA21-4917-83A8-CD49C8611F6B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9D9F080-6327-4669-9F87-6284E79F8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FB55C9-A46D-48D8-B82C-4581AC3AC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79DE-7222-4F75-A972-45713DBAA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4232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6FA0D4-F0C0-466D-B5C9-B212087EB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5187317-95C5-4D12-BA14-EE42D512C9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567E7F-4DB9-45B2-AE20-39663E003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FF73-BA21-4917-83A8-CD49C8611F6B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1EB4AA-03CF-4A82-8B3D-7C484D565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C094A-9FB4-488D-A34C-D80A34773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79DE-7222-4F75-A972-45713DBAA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025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A9109E-0D30-4EB7-AD03-B134DCA75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3B9B03-B19D-4E71-A64D-0BFA1D58DB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9756223-8CD8-4218-BE8B-B3F35C10A2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DB3BFFF-DC51-4193-B91B-A7537C36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FF73-BA21-4917-83A8-CD49C8611F6B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95976B3-AC59-48F6-9C56-6F6371F3C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6600FA2-D009-4DAB-AFD1-57686102E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79DE-7222-4F75-A972-45713DBAA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2769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63D0E8-A998-4CC4-B5C9-E552F4308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0C569F5-291A-4F7D-BF6F-5659B7D140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ADB03CC-998F-4234-840F-7FD3ADDFAF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154F582-32ED-441F-A35C-7FB6C984FD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D7222DB-8866-430B-8A66-8A6AE700EA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52AE4E0-5096-489E-8D4C-4E4968F5D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FF73-BA21-4917-83A8-CD49C8611F6B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CDDA09E-A7FF-40B9-A4AA-DF3306B5B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C6CF105-F83D-485D-B1E6-A033B57D3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79DE-7222-4F75-A972-45713DBAA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1778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741FE9-8BD2-4F61-B281-871EC1D9D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D647D2B-7E0F-4666-AABF-F5B8C91F8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FF73-BA21-4917-83A8-CD49C8611F6B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643AB1F-E723-4B2B-8288-36CBA836E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0BED88C-6391-4053-8D0B-38E772CB9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79DE-7222-4F75-A972-45713DBAA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4974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97CADAE-ECCF-420B-BB88-6C0A4D7B4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FF73-BA21-4917-83A8-CD49C8611F6B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CE7BA87-2E43-456E-AD00-484099729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593D240-1469-42DE-A1EF-E8F5E57AB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79DE-7222-4F75-A972-45713DBAA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823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C63039-756F-46A5-B933-C355D6C70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8A7C26-445A-4D73-B3A0-7209F73A2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EF55F4E-AA98-4FE4-A62E-772F6632D9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A2CF062-D880-4652-AF08-764FACB6A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FF73-BA21-4917-83A8-CD49C8611F6B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C1C1F57-2EAA-4694-8F04-A4D50E1B7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2277E84-4655-4752-A72C-F2993EAF6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79DE-7222-4F75-A972-45713DBAA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4474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9BCFC2-B7D4-4584-A8A4-31ADD6A79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402EEE2-C8C1-4A0C-949E-1C0BAD7727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0E38650-DE7B-458C-B4DE-97364610AB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67A81CC-488D-4672-A999-7D80B7C0F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FF73-BA21-4917-83A8-CD49C8611F6B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FDB6BF9-E6CF-4BB6-B90D-C59BE757A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DB8FC79-86B7-491E-BA5E-12084C227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79DE-7222-4F75-A972-45713DBAA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841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BC15C5F-70AC-48EB-BC74-2A6944781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01DBA6A-9C30-46D8-98EF-8E3976D1E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3E14BA-A90E-4EED-8177-9E562C4393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5FF73-BA21-4917-83A8-CD49C8611F6B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BC63BB-62F3-4BAA-BD7D-C87D5C5FC7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D152E3-149F-411A-BE2D-B8F4B555DB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579DE-7222-4F75-A972-45713DBAA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8343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45886F-7613-4EC7-A40F-8550B4B7BF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706" y="1041400"/>
            <a:ext cx="11788588" cy="2387600"/>
          </a:xfrm>
        </p:spPr>
        <p:txBody>
          <a:bodyPr>
            <a:normAutofit fontScale="90000"/>
          </a:bodyPr>
          <a:lstStyle/>
          <a:p>
            <a:r>
              <a:rPr lang="fr-FR" sz="7300" b="1" dirty="0"/>
              <a:t>Présentation des comptes </a:t>
            </a:r>
            <a:br>
              <a:rPr lang="fr-FR" dirty="0"/>
            </a:br>
            <a:r>
              <a:rPr lang="fr-FR" dirty="0"/>
              <a:t>du 01 septembre 2021</a:t>
            </a:r>
            <a:br>
              <a:rPr lang="fr-FR" dirty="0"/>
            </a:br>
            <a:r>
              <a:rPr lang="fr-FR" dirty="0"/>
              <a:t>au 31 août 2022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958CC8-CC44-4D6E-9C5D-97D9342225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7756"/>
            <a:ext cx="9144000" cy="1655762"/>
          </a:xfrm>
        </p:spPr>
        <p:txBody>
          <a:bodyPr>
            <a:normAutofit/>
          </a:bodyPr>
          <a:lstStyle/>
          <a:p>
            <a:r>
              <a:rPr lang="fr-FR" sz="8800" b="1" dirty="0"/>
              <a:t>GDSA 06</a:t>
            </a:r>
          </a:p>
        </p:txBody>
      </p:sp>
    </p:spTree>
    <p:extLst>
      <p:ext uri="{BB962C8B-B14F-4D97-AF65-F5344CB8AC3E}">
        <p14:creationId xmlns:p14="http://schemas.microsoft.com/office/powerpoint/2010/main" val="3060671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97EC9075-293E-42CC-A532-3E0E636F7E4C}"/>
              </a:ext>
            </a:extLst>
          </p:cNvPr>
          <p:cNvSpPr txBox="1"/>
          <p:nvPr/>
        </p:nvSpPr>
        <p:spPr>
          <a:xfrm>
            <a:off x="1923307" y="-102870"/>
            <a:ext cx="85636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/>
              <a:t>Compte de résultat fonctionnement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88C2272F-F045-78A3-5030-FA4BA30AD8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1704" y="563830"/>
            <a:ext cx="6628592" cy="6008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753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B8F22313-4D10-4311-9C3E-1738DB38F277}"/>
              </a:ext>
            </a:extLst>
          </p:cNvPr>
          <p:cNvSpPr txBox="1"/>
          <p:nvPr/>
        </p:nvSpPr>
        <p:spPr>
          <a:xfrm>
            <a:off x="1722474" y="148856"/>
            <a:ext cx="923969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/>
              <a:t>Compte de résultat</a:t>
            </a:r>
          </a:p>
          <a:p>
            <a:pPr algn="ctr"/>
            <a:r>
              <a:rPr lang="fr-FR" sz="5400" b="1" dirty="0"/>
              <a:t>Prophylaxie </a:t>
            </a:r>
          </a:p>
          <a:p>
            <a:pPr algn="ctr"/>
            <a:r>
              <a:rPr lang="fr-FR" sz="5400" b="1" dirty="0"/>
              <a:t>2021-2022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A5FAF9F2-548C-C947-8F9A-AAF19412DF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814" y="2970946"/>
            <a:ext cx="11326324" cy="2186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81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3753E2C-4630-4163-B7EB-3899F9196DE4}"/>
              </a:ext>
            </a:extLst>
          </p:cNvPr>
          <p:cNvSpPr txBox="1"/>
          <p:nvPr/>
        </p:nvSpPr>
        <p:spPr>
          <a:xfrm>
            <a:off x="1722474" y="148856"/>
            <a:ext cx="92396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/>
              <a:t>Compte de résultat global</a:t>
            </a:r>
          </a:p>
          <a:p>
            <a:pPr algn="ctr"/>
            <a:r>
              <a:rPr lang="fr-FR" sz="5400" b="1" dirty="0"/>
              <a:t>2021-2022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56CFBE3C-4C56-C7B2-8543-2598D0F217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14" y="2482760"/>
            <a:ext cx="10881372" cy="317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736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928770A4-1AC1-405B-A925-C0F8C2FD2FAA}"/>
              </a:ext>
            </a:extLst>
          </p:cNvPr>
          <p:cNvSpPr txBox="1"/>
          <p:nvPr/>
        </p:nvSpPr>
        <p:spPr>
          <a:xfrm>
            <a:off x="1643420" y="5831079"/>
            <a:ext cx="9239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/>
              <a:t>Approbation des comptes      2019-2020  ?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EA78E5B-FF4E-49F6-A3B6-6869254A31AF}"/>
              </a:ext>
            </a:extLst>
          </p:cNvPr>
          <p:cNvSpPr txBox="1"/>
          <p:nvPr/>
        </p:nvSpPr>
        <p:spPr>
          <a:xfrm>
            <a:off x="1476152" y="4926022"/>
            <a:ext cx="9239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/>
              <a:t>Avis des vérificateurs aux comptes du GDSA 06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211DD6A-4DCD-4E82-5B3B-C3A9A4E240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108" y="195655"/>
            <a:ext cx="11455779" cy="491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893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928770A4-1AC1-405B-A925-C0F8C2FD2FAA}"/>
              </a:ext>
            </a:extLst>
          </p:cNvPr>
          <p:cNvSpPr txBox="1"/>
          <p:nvPr/>
        </p:nvSpPr>
        <p:spPr>
          <a:xfrm>
            <a:off x="1654571" y="5989817"/>
            <a:ext cx="9239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/>
              <a:t>Approbation des comptes      2021-2022  ?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EA78E5B-FF4E-49F6-A3B6-6869254A31AF}"/>
              </a:ext>
            </a:extLst>
          </p:cNvPr>
          <p:cNvSpPr txBox="1"/>
          <p:nvPr/>
        </p:nvSpPr>
        <p:spPr>
          <a:xfrm>
            <a:off x="1476151" y="5163316"/>
            <a:ext cx="9239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/>
              <a:t>Avis des vérificateurs aux comptes du GDSA 06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BF4C442-69B5-43FF-BF49-BDD2A2689D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537" y="471320"/>
            <a:ext cx="11626919" cy="4691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771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4989DC02-FE10-439E-B994-4F022A4E3CC7}"/>
              </a:ext>
            </a:extLst>
          </p:cNvPr>
          <p:cNvSpPr txBox="1"/>
          <p:nvPr/>
        </p:nvSpPr>
        <p:spPr>
          <a:xfrm>
            <a:off x="1025913" y="1611990"/>
            <a:ext cx="93583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dirty="0"/>
              <a:t>Election des vérificateurs aux comptes pour l’exercice comptable 2022-2023</a:t>
            </a:r>
          </a:p>
        </p:txBody>
      </p:sp>
    </p:spTree>
    <p:extLst>
      <p:ext uri="{BB962C8B-B14F-4D97-AF65-F5344CB8AC3E}">
        <p14:creationId xmlns:p14="http://schemas.microsoft.com/office/powerpoint/2010/main" val="3293012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6FD81018-83F6-4361-AE8B-7230D837E15E}"/>
              </a:ext>
            </a:extLst>
          </p:cNvPr>
          <p:cNvSpPr txBox="1"/>
          <p:nvPr/>
        </p:nvSpPr>
        <p:spPr>
          <a:xfrm>
            <a:off x="2108790" y="2118721"/>
            <a:ext cx="7974419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Merci de votre attention</a:t>
            </a:r>
            <a:r>
              <a:rPr lang="fr-FR" dirty="0"/>
              <a:t>.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sz="4000" dirty="0" err="1"/>
              <a:t>Eric</a:t>
            </a:r>
            <a:r>
              <a:rPr lang="fr-FR" sz="4000" dirty="0"/>
              <a:t> Massa</a:t>
            </a:r>
          </a:p>
          <a:p>
            <a:r>
              <a:rPr lang="fr-FR" sz="3200" dirty="0"/>
              <a:t>Trésorier du GDSA 06</a:t>
            </a:r>
          </a:p>
          <a:p>
            <a:r>
              <a:rPr lang="fr-FR" sz="2800" dirty="0"/>
              <a:t>Mail : </a:t>
            </a:r>
            <a:r>
              <a:rPr lang="fr-FR" sz="2800" dirty="0">
                <a:solidFill>
                  <a:srgbClr val="0070C0"/>
                </a:solidFill>
              </a:rPr>
              <a:t>trésoriergdsa06@laposte.net</a:t>
            </a:r>
          </a:p>
        </p:txBody>
      </p:sp>
    </p:spTree>
    <p:extLst>
      <p:ext uri="{BB962C8B-B14F-4D97-AF65-F5344CB8AC3E}">
        <p14:creationId xmlns:p14="http://schemas.microsoft.com/office/powerpoint/2010/main" val="29783198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5147</TotalTime>
  <Words>82</Words>
  <Application>Microsoft Office PowerPoint</Application>
  <PresentationFormat>Grand écran</PresentationFormat>
  <Paragraphs>20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Présentation des comptes  du 01 septembre 2021 au 31 août 2022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des comptes  du 01 septembre 2017 au 31 août 2018</dc:title>
  <dc:creator>Massa</dc:creator>
  <cp:lastModifiedBy>EM</cp:lastModifiedBy>
  <cp:revision>21</cp:revision>
  <cp:lastPrinted>2022-04-22T19:39:35Z</cp:lastPrinted>
  <dcterms:created xsi:type="dcterms:W3CDTF">2019-03-01T10:32:57Z</dcterms:created>
  <dcterms:modified xsi:type="dcterms:W3CDTF">2023-03-17T11:53:01Z</dcterms:modified>
</cp:coreProperties>
</file>